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B744"/>
    <a:srgbClr val="362665"/>
    <a:srgbClr val="3A3938"/>
    <a:srgbClr val="183A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47"/>
    <p:restoredTop sz="94690"/>
  </p:normalViewPr>
  <p:slideViewPr>
    <p:cSldViewPr snapToGrid="0">
      <p:cViewPr varScale="1">
        <p:scale>
          <a:sx n="194" d="100"/>
          <a:sy n="194" d="100"/>
        </p:scale>
        <p:origin x="228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ADA24-80BE-1DB3-C3C8-FD6FF83A57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59D17A-5FB9-590E-2B65-887ADDC4B1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F9FDA1-C0C6-F2A1-5EED-1D48C7E46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C45C-B99D-D042-8303-543F2CA3EB37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371EB8-2AF8-DF95-1AC2-42E680AEC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7D52F8-BCF7-719B-4B62-CB707D64F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77DD4-F17D-7341-83B9-8EAB99192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189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C6AB9C-D712-A693-2CAF-330D98EA5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34B79E-DF8D-D719-00C7-2AB6AFFE07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34D53-E0A6-1E26-A05E-F2FC702FD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C45C-B99D-D042-8303-543F2CA3EB37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AE6204-D696-1648-B053-0E09C38AC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07FB9-D2A4-FAFD-132F-D0446C972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77DD4-F17D-7341-83B9-8EAB99192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385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21A9F77-626B-B030-41F7-3C035CB0F1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B2651F-1F92-E3E8-6BE8-B009728FD9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FC9932-7E26-070F-547D-F766DE18A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C45C-B99D-D042-8303-543F2CA3EB37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A5796C-15F3-11DF-FD9E-8AF0E5E10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59EE23-6B04-C7D9-82A7-EBACDBC13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77DD4-F17D-7341-83B9-8EAB99192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884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8C329-D7FF-A14E-4C9B-78D4B116A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590FA-3D22-3AB5-711C-04AAFF46CD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4693C9-49F1-7DD8-E0BA-1B0EB1939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C45C-B99D-D042-8303-543F2CA3EB37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054ED-FD4E-B234-4699-DB8C79AF7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172BF-3A03-F1D6-DEB4-8CCD3FC95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77DD4-F17D-7341-83B9-8EAB99192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017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4B078-9880-40D5-339A-BA00C942A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F9E9C-0EE1-9688-D484-196EFD0001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16649A-A6A5-B09B-2210-F8B08757D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C45C-B99D-D042-8303-543F2CA3EB37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DA367-F0C1-DB5F-1E83-AAD10888E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B14EBF-111A-4B89-D9BB-F239B1447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77DD4-F17D-7341-83B9-8EAB99192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286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8B82C-4583-EB06-3123-40D87E213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4CABDA-545C-EDB3-8F87-A6DF2CCB7E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0E362A-5FF9-BBD1-C0A1-A3058356AD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CF5610-408D-67AE-CFCF-E6BE6FCA1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C45C-B99D-D042-8303-543F2CA3EB37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EF8B-688B-D160-F91F-6BE81DA0B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6B2238-6B9E-EB30-773E-BAFDB4CE4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77DD4-F17D-7341-83B9-8EAB99192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235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80D348-2634-2A01-9408-C2ECD3548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086844-5DC3-4FEC-DCAE-EDF2AFF3F2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EA2C80-1DD6-106C-CC6B-41776AFA09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88DBA7-285E-3AAE-6900-CB5B32834B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A16D6F-4E9B-C6E1-6F11-0587F14BEE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A66E4A-943C-C388-093A-C168EE160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C45C-B99D-D042-8303-543F2CA3EB37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0F1F51-72C0-2735-38E5-FAF8F0345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2D0C25-9FFE-931E-3487-CE1BB8CA5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77DD4-F17D-7341-83B9-8EAB99192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676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E9D162-E514-5BA9-34E5-5E3F85CE6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A0EE29-820E-979F-2B1A-0B7A060A2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C45C-B99D-D042-8303-543F2CA3EB37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26CBF5-C135-B04E-9228-7B1DA8CB6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C21F8F-2A43-169A-75B0-AA84C563A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77DD4-F17D-7341-83B9-8EAB99192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494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A40DC2A-28CF-13E7-5F32-F502CC124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C45C-B99D-D042-8303-543F2CA3EB37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DC5E01-FC9C-8CF4-C00F-8E71E7434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3F9226-4AC6-DACC-2475-F817E0E5C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77DD4-F17D-7341-83B9-8EAB99192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884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4D8A2-3388-B4DB-BECA-748CD3924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9CFF49-BAE8-DD2B-5750-CB4DF903CA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FB8DE4-D9A5-FDBD-F72D-E951B571C4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42ADBC-8B54-DD26-142B-EF9DDA1C0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C45C-B99D-D042-8303-543F2CA3EB37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4948E0-7701-10B8-855E-FFEAD9B8A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CCC005-C6A8-7875-AA72-7A9CDF149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77DD4-F17D-7341-83B9-8EAB99192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076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A98FC-E93D-CA36-9C47-3ACB7282F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8455BF-A92B-E6B2-DE53-18A3DA3CF7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3F40E8-EF58-278C-D511-8B302062E2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5CE390-442C-BE72-A9BE-B65E36A54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C45C-B99D-D042-8303-543F2CA3EB37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48436F-BA15-B0E5-F755-195F2870E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15E1E2-6B05-26F7-7862-045D083ED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77DD4-F17D-7341-83B9-8EAB99192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80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117A69-53B7-DF3E-FD6C-2B17AAC45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E6387-4954-1412-5362-DD3D2124F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FFD98C-45D3-764F-EF6D-AD0F9B20AD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CC45C-B99D-D042-8303-543F2CA3EB37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736F9F-742C-0EEE-02A1-51427E7CF4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83FD7-E6A3-3F74-35D6-8B367DBB1C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977DD4-F17D-7341-83B9-8EAB99192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407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C8AD173-823F-F68B-FE9A-B2E2A013CA44}"/>
              </a:ext>
            </a:extLst>
          </p:cNvPr>
          <p:cNvSpPr/>
          <p:nvPr/>
        </p:nvSpPr>
        <p:spPr>
          <a:xfrm>
            <a:off x="-1" y="0"/>
            <a:ext cx="7668491" cy="5311724"/>
          </a:xfrm>
          <a:prstGeom prst="rect">
            <a:avLst/>
          </a:prstGeom>
          <a:solidFill>
            <a:srgbClr val="362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7831DC-311A-FB7B-31C9-F64C4F7B0C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656"/>
          <a:stretch/>
        </p:blipFill>
        <p:spPr>
          <a:xfrm>
            <a:off x="1829478" y="0"/>
            <a:ext cx="10362522" cy="6858000"/>
          </a:xfrm>
          <a:prstGeom prst="rect">
            <a:avLst/>
          </a:prstGeom>
        </p:spPr>
      </p:pic>
      <p:pic>
        <p:nvPicPr>
          <p:cNvPr id="8" name="Picture 7" descr="A picture containing text, sign, outdoor&#10;&#10;Description automatically generated">
            <a:extLst>
              <a:ext uri="{FF2B5EF4-FFF2-40B4-BE49-F238E27FC236}">
                <a16:creationId xmlns:a16="http://schemas.microsoft.com/office/drawing/2014/main" id="{A4FDD2ED-6A98-7E68-997F-C441470589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227" y="5578219"/>
            <a:ext cx="1804554" cy="99250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CB23C0-F987-98B9-EA98-14F0875DC6AD}"/>
              </a:ext>
            </a:extLst>
          </p:cNvPr>
          <p:cNvSpPr txBox="1"/>
          <p:nvPr/>
        </p:nvSpPr>
        <p:spPr>
          <a:xfrm>
            <a:off x="502227" y="946111"/>
            <a:ext cx="4604465" cy="1773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Heading goes 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346E28-BA10-314F-8A77-9FACC387F2C5}"/>
              </a:ext>
            </a:extLst>
          </p:cNvPr>
          <p:cNvSpPr txBox="1"/>
          <p:nvPr/>
        </p:nvSpPr>
        <p:spPr>
          <a:xfrm>
            <a:off x="502227" y="2986448"/>
            <a:ext cx="892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Subheading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931385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19CCDB3C-6E11-49B9-7CE9-D10637A254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5092" r="-1"/>
          <a:stretch/>
        </p:blipFill>
        <p:spPr>
          <a:xfrm>
            <a:off x="0" y="0"/>
            <a:ext cx="11706054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C80A8AF-29B6-3966-4F15-752ECC4E1003}"/>
              </a:ext>
            </a:extLst>
          </p:cNvPr>
          <p:cNvSpPr txBox="1"/>
          <p:nvPr/>
        </p:nvSpPr>
        <p:spPr>
          <a:xfrm>
            <a:off x="502227" y="946111"/>
            <a:ext cx="892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Contents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6744BD-25D2-5F66-E257-B76E2E8A44AD}"/>
              </a:ext>
            </a:extLst>
          </p:cNvPr>
          <p:cNvSpPr txBox="1"/>
          <p:nvPr/>
        </p:nvSpPr>
        <p:spPr>
          <a:xfrm>
            <a:off x="502227" y="1993260"/>
            <a:ext cx="7832628" cy="2797048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342900" indent="-342900">
              <a:spcAft>
                <a:spcPts val="1200"/>
              </a:spcAft>
              <a:buClr>
                <a:srgbClr val="F7F6F5"/>
              </a:buClr>
              <a:buFont typeface="+mj-lt"/>
              <a:buAutoNum type="arabicPeriod"/>
            </a:pPr>
            <a:r>
              <a:rPr lang="en-US" b="1" dirty="0">
                <a:solidFill>
                  <a:schemeClr val="bg1"/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Contents item</a:t>
            </a:r>
            <a:br>
              <a:rPr lang="en-US" dirty="0">
                <a:solidFill>
                  <a:schemeClr val="bg1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</a:br>
            <a:r>
              <a:rPr lang="en-US" dirty="0">
                <a:solidFill>
                  <a:schemeClr val="bg1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Subhead</a:t>
            </a:r>
          </a:p>
          <a:p>
            <a:pPr marL="342900" indent="-342900">
              <a:spcAft>
                <a:spcPts val="1200"/>
              </a:spcAft>
              <a:buClr>
                <a:srgbClr val="F7F6F5"/>
              </a:buClr>
              <a:buFont typeface="+mj-lt"/>
              <a:buAutoNum type="arabicPeriod"/>
            </a:pPr>
            <a:r>
              <a:rPr lang="en-US" b="1" dirty="0">
                <a:solidFill>
                  <a:schemeClr val="bg1"/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Contents item</a:t>
            </a:r>
            <a:br>
              <a:rPr lang="en-US" dirty="0">
                <a:solidFill>
                  <a:schemeClr val="bg1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</a:br>
            <a:r>
              <a:rPr lang="en-US" dirty="0">
                <a:solidFill>
                  <a:schemeClr val="bg1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Subhead</a:t>
            </a:r>
          </a:p>
          <a:p>
            <a:pPr marL="342900" indent="-342900">
              <a:spcAft>
                <a:spcPts val="1200"/>
              </a:spcAft>
              <a:buClr>
                <a:srgbClr val="F7F6F5"/>
              </a:buClr>
              <a:buFont typeface="+mj-lt"/>
              <a:buAutoNum type="arabicPeriod"/>
            </a:pPr>
            <a:r>
              <a:rPr lang="en-US" b="1" dirty="0">
                <a:solidFill>
                  <a:schemeClr val="bg1"/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Contents item</a:t>
            </a:r>
            <a:br>
              <a:rPr lang="en-US" dirty="0">
                <a:solidFill>
                  <a:schemeClr val="bg1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</a:br>
            <a:r>
              <a:rPr lang="en-US" dirty="0">
                <a:solidFill>
                  <a:schemeClr val="bg1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Subhead</a:t>
            </a:r>
          </a:p>
          <a:p>
            <a:pPr marL="342900" indent="-342900">
              <a:spcAft>
                <a:spcPts val="1200"/>
              </a:spcAft>
              <a:buClr>
                <a:srgbClr val="F7F6F5"/>
              </a:buClr>
              <a:buFont typeface="+mj-lt"/>
              <a:buAutoNum type="arabicPeriod"/>
            </a:pPr>
            <a:r>
              <a:rPr lang="en-US" b="1" dirty="0">
                <a:solidFill>
                  <a:schemeClr val="bg1"/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Contents item</a:t>
            </a:r>
            <a:br>
              <a:rPr lang="en-US" dirty="0">
                <a:solidFill>
                  <a:schemeClr val="bg1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</a:br>
            <a:r>
              <a:rPr lang="en-US" dirty="0">
                <a:solidFill>
                  <a:schemeClr val="bg1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Subhead</a:t>
            </a:r>
          </a:p>
          <a:p>
            <a:pPr marL="342900" indent="-342900">
              <a:spcAft>
                <a:spcPts val="1200"/>
              </a:spcAft>
              <a:buClr>
                <a:srgbClr val="F7F6F5"/>
              </a:buClr>
              <a:buFont typeface="+mj-lt"/>
              <a:buAutoNum type="arabicPeriod"/>
            </a:pPr>
            <a:r>
              <a:rPr lang="en-US" b="1" dirty="0">
                <a:solidFill>
                  <a:schemeClr val="bg1"/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Contents item</a:t>
            </a:r>
            <a:br>
              <a:rPr lang="en-US" dirty="0">
                <a:solidFill>
                  <a:schemeClr val="bg1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</a:br>
            <a:r>
              <a:rPr lang="en-US" dirty="0">
                <a:solidFill>
                  <a:schemeClr val="bg1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Subhead</a:t>
            </a:r>
          </a:p>
          <a:p>
            <a:pPr marL="342900" indent="-342900">
              <a:spcAft>
                <a:spcPts val="1200"/>
              </a:spcAft>
              <a:buClr>
                <a:srgbClr val="F7F6F5"/>
              </a:buClr>
              <a:buFont typeface="+mj-lt"/>
              <a:buAutoNum type="arabicPeriod"/>
            </a:pPr>
            <a:r>
              <a:rPr lang="en-US" b="1" dirty="0">
                <a:solidFill>
                  <a:schemeClr val="bg1"/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Contents item</a:t>
            </a:r>
            <a:br>
              <a:rPr lang="en-US" dirty="0">
                <a:solidFill>
                  <a:schemeClr val="bg1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</a:br>
            <a:r>
              <a:rPr lang="en-US" dirty="0">
                <a:solidFill>
                  <a:schemeClr val="bg1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Subhead</a:t>
            </a:r>
          </a:p>
          <a:p>
            <a:pPr marL="342900" indent="-342900">
              <a:spcAft>
                <a:spcPts val="1200"/>
              </a:spcAft>
              <a:buClr>
                <a:srgbClr val="F7F6F5"/>
              </a:buClr>
              <a:buFont typeface="+mj-lt"/>
              <a:buAutoNum type="arabicPeriod"/>
            </a:pPr>
            <a:r>
              <a:rPr lang="en-US" b="1" dirty="0">
                <a:solidFill>
                  <a:schemeClr val="bg1"/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Contents item</a:t>
            </a:r>
            <a:br>
              <a:rPr lang="en-US" dirty="0">
                <a:solidFill>
                  <a:schemeClr val="bg1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</a:br>
            <a:r>
              <a:rPr lang="en-US" dirty="0">
                <a:solidFill>
                  <a:schemeClr val="bg1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Subhead</a:t>
            </a:r>
          </a:p>
          <a:p>
            <a:pPr marL="342900" indent="-342900">
              <a:spcAft>
                <a:spcPts val="1200"/>
              </a:spcAft>
              <a:buClr>
                <a:srgbClr val="F7F6F5"/>
              </a:buClr>
              <a:buFont typeface="+mj-lt"/>
              <a:buAutoNum type="arabicPeriod"/>
            </a:pPr>
            <a:r>
              <a:rPr lang="en-US" b="1" dirty="0">
                <a:solidFill>
                  <a:schemeClr val="bg1"/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Contents item</a:t>
            </a:r>
            <a:br>
              <a:rPr lang="en-US" dirty="0">
                <a:solidFill>
                  <a:schemeClr val="bg1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</a:br>
            <a:r>
              <a:rPr lang="en-US" dirty="0">
                <a:solidFill>
                  <a:schemeClr val="bg1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Subhead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80EC54E-0AA2-4AD3-12C1-595637082C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5152" t="82170"/>
          <a:stretch/>
        </p:blipFill>
        <p:spPr>
          <a:xfrm>
            <a:off x="0" y="5634326"/>
            <a:ext cx="11706054" cy="12236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A7287BE-B7DB-0231-F6E6-3363E4069844}"/>
              </a:ext>
            </a:extLst>
          </p:cNvPr>
          <p:cNvSpPr txBox="1"/>
          <p:nvPr/>
        </p:nvSpPr>
        <p:spPr>
          <a:xfrm>
            <a:off x="4780317" y="6096361"/>
            <a:ext cx="60981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400" b="1" dirty="0">
                <a:solidFill>
                  <a:srgbClr val="71B744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minerals-</a:t>
            </a:r>
            <a:r>
              <a:rPr lang="en-US" sz="1400" b="1" dirty="0" err="1">
                <a:solidFill>
                  <a:srgbClr val="71B744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matter.co.uk</a:t>
            </a:r>
            <a:endParaRPr lang="en-US" sz="1400" b="1" dirty="0">
              <a:solidFill>
                <a:srgbClr val="71B744"/>
              </a:solidFill>
              <a:latin typeface="FUTURA MEDIUM" panose="020B0602020204020303" pitchFamily="34" charset="-79"/>
              <a:cs typeface="FUTURA MEDIUM" panose="020B0602020204020303" pitchFamily="34" charset="-79"/>
            </a:endParaRPr>
          </a:p>
        </p:txBody>
      </p:sp>
      <p:pic>
        <p:nvPicPr>
          <p:cNvPr id="12" name="Picture 11" descr="A picture containing text, sign, outdoor&#10;&#10;Description automatically generated">
            <a:extLst>
              <a:ext uri="{FF2B5EF4-FFF2-40B4-BE49-F238E27FC236}">
                <a16:creationId xmlns:a16="http://schemas.microsoft.com/office/drawing/2014/main" id="{648F149B-3587-F1F4-B404-12D545F5816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176" y="5825353"/>
            <a:ext cx="1449917" cy="79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882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ree, outdoor, grass, forest&#10;&#10;Description automatically generated">
            <a:extLst>
              <a:ext uri="{FF2B5EF4-FFF2-40B4-BE49-F238E27FC236}">
                <a16:creationId xmlns:a16="http://schemas.microsoft.com/office/drawing/2014/main" id="{91FA5053-0E62-6F88-6BFF-0530622461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1368"/>
          <a:stretch/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DA267641-4ED2-55EB-331A-20CA315E78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5152"/>
          <a:stretch/>
        </p:blipFill>
        <p:spPr>
          <a:xfrm>
            <a:off x="0" y="-4934"/>
            <a:ext cx="11706054" cy="686293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8237F1AC-DF0D-6198-297A-263E4A3F106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5152" t="82170"/>
          <a:stretch/>
        </p:blipFill>
        <p:spPr>
          <a:xfrm>
            <a:off x="0" y="5634326"/>
            <a:ext cx="11706054" cy="12236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C553C4-EB5A-CA84-E55E-85D444E309A7}"/>
              </a:ext>
            </a:extLst>
          </p:cNvPr>
          <p:cNvSpPr txBox="1"/>
          <p:nvPr/>
        </p:nvSpPr>
        <p:spPr>
          <a:xfrm>
            <a:off x="502227" y="946111"/>
            <a:ext cx="892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362665"/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Heading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9FFFA6-4418-A18F-DAB0-FE41E448D6B4}"/>
              </a:ext>
            </a:extLst>
          </p:cNvPr>
          <p:cNvSpPr txBox="1"/>
          <p:nvPr/>
        </p:nvSpPr>
        <p:spPr>
          <a:xfrm>
            <a:off x="502227" y="1993260"/>
            <a:ext cx="7832628" cy="3776034"/>
          </a:xfrm>
          <a:prstGeom prst="rect">
            <a:avLst/>
          </a:prstGeom>
          <a:noFill/>
        </p:spPr>
        <p:txBody>
          <a:bodyPr wrap="square" numCol="2" spcCol="216000" rtlCol="0">
            <a:spAutoFit/>
          </a:bodyPr>
          <a:lstStyle/>
          <a:p>
            <a:pPr>
              <a:spcAft>
                <a:spcPts val="1200"/>
              </a:spcAft>
              <a:buClr>
                <a:srgbClr val="F7F6F5"/>
              </a:buClr>
            </a:pP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Lorem ipsum </a:t>
            </a:r>
            <a:r>
              <a:rPr lang="en-GB" b="1" i="0" dirty="0" err="1">
                <a:solidFill>
                  <a:srgbClr val="362665"/>
                </a:solidFill>
                <a:effectLst/>
                <a:latin typeface="+mj-lt"/>
              </a:rPr>
              <a:t>dolor</a:t>
            </a: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 sit </a:t>
            </a:r>
            <a:r>
              <a:rPr lang="en-GB" b="1" i="0" dirty="0" err="1">
                <a:solidFill>
                  <a:srgbClr val="362665"/>
                </a:solidFill>
                <a:effectLst/>
                <a:latin typeface="+mj-lt"/>
              </a:rPr>
              <a:t>amet</a:t>
            </a: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, </a:t>
            </a:r>
            <a:r>
              <a:rPr lang="en-GB" b="1" i="0" dirty="0" err="1">
                <a:solidFill>
                  <a:srgbClr val="362665"/>
                </a:solidFill>
                <a:effectLst/>
                <a:latin typeface="+mj-lt"/>
              </a:rPr>
              <a:t>consectetur</a:t>
            </a: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 </a:t>
            </a:r>
            <a:r>
              <a:rPr lang="en-GB" b="1" i="0" dirty="0" err="1">
                <a:solidFill>
                  <a:srgbClr val="362665"/>
                </a:solidFill>
                <a:effectLst/>
                <a:latin typeface="+mj-lt"/>
              </a:rPr>
              <a:t>adipiscing</a:t>
            </a: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 </a:t>
            </a:r>
            <a:r>
              <a:rPr lang="en-GB" b="1" i="0" dirty="0" err="1">
                <a:solidFill>
                  <a:srgbClr val="362665"/>
                </a:solidFill>
                <a:effectLst/>
                <a:latin typeface="+mj-lt"/>
              </a:rPr>
              <a:t>elit</a:t>
            </a: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, </a:t>
            </a:r>
            <a:r>
              <a:rPr lang="en-GB" b="1" i="0" dirty="0" err="1">
                <a:solidFill>
                  <a:srgbClr val="362665"/>
                </a:solidFill>
                <a:effectLst/>
                <a:latin typeface="+mj-lt"/>
              </a:rPr>
              <a:t>sed</a:t>
            </a: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 do </a:t>
            </a:r>
            <a:r>
              <a:rPr lang="en-GB" b="1" i="0" dirty="0" err="1">
                <a:solidFill>
                  <a:srgbClr val="362665"/>
                </a:solidFill>
                <a:effectLst/>
                <a:latin typeface="+mj-lt"/>
              </a:rPr>
              <a:t>eiusmod</a:t>
            </a: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 </a:t>
            </a:r>
            <a:r>
              <a:rPr lang="en-GB" b="1" i="0" dirty="0" err="1">
                <a:solidFill>
                  <a:srgbClr val="362665"/>
                </a:solidFill>
                <a:effectLst/>
                <a:latin typeface="+mj-lt"/>
              </a:rPr>
              <a:t>tempor</a:t>
            </a: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 </a:t>
            </a:r>
            <a:r>
              <a:rPr lang="en-GB" b="1" i="0" dirty="0" err="1">
                <a:solidFill>
                  <a:srgbClr val="362665"/>
                </a:solidFill>
                <a:effectLst/>
                <a:latin typeface="+mj-lt"/>
              </a:rPr>
              <a:t>incididunt</a:t>
            </a: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 </a:t>
            </a:r>
            <a:r>
              <a:rPr lang="en-GB" b="1" i="0" dirty="0" err="1">
                <a:solidFill>
                  <a:srgbClr val="362665"/>
                </a:solidFill>
                <a:effectLst/>
                <a:latin typeface="+mj-lt"/>
              </a:rPr>
              <a:t>ut</a:t>
            </a: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 labore et dolore magna </a:t>
            </a:r>
            <a:r>
              <a:rPr lang="en-GB" b="1" i="0" dirty="0" err="1">
                <a:solidFill>
                  <a:srgbClr val="362665"/>
                </a:solidFill>
                <a:effectLst/>
                <a:latin typeface="+mj-lt"/>
              </a:rPr>
              <a:t>aliqua</a:t>
            </a: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.</a:t>
            </a:r>
          </a:p>
          <a:p>
            <a:pPr>
              <a:spcAft>
                <a:spcPts val="1200"/>
              </a:spcAft>
              <a:buClr>
                <a:srgbClr val="F7F6F5"/>
              </a:buClr>
            </a:pP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Ut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enim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ad minim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veniam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,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quis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nostrud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exercitation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ullamco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laboris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nisi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ut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aliquip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ex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ea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commodo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consequat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. Duis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aute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irure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dolor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in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reprehenderit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in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voluptate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velit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esse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cillum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dolore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eu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fugiat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nulla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pariatur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.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Excepteur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sint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occaecat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cupidatat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non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proident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, sunt in culpa qui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officia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deserunt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mollit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anim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id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est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laborum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.</a:t>
            </a:r>
          </a:p>
          <a:p>
            <a:pPr>
              <a:spcAft>
                <a:spcPts val="1200"/>
              </a:spcAft>
              <a:buClr>
                <a:srgbClr val="F7F6F5"/>
              </a:buClr>
            </a:pPr>
            <a:endParaRPr lang="en-GB" sz="1500" b="0" i="0" dirty="0">
              <a:solidFill>
                <a:srgbClr val="000000"/>
              </a:solidFill>
              <a:effectLst/>
              <a:latin typeface="+mj-lt"/>
            </a:endParaRPr>
          </a:p>
          <a:p>
            <a:pPr>
              <a:spcAft>
                <a:spcPts val="1200"/>
              </a:spcAft>
              <a:buClr>
                <a:srgbClr val="F7F6F5"/>
              </a:buClr>
            </a:pPr>
            <a:endParaRPr lang="en-GB" sz="1500" b="0" i="0" dirty="0">
              <a:solidFill>
                <a:srgbClr val="000000"/>
              </a:solidFill>
              <a:effectLst/>
              <a:latin typeface="+mj-lt"/>
            </a:endParaRPr>
          </a:p>
          <a:p>
            <a:pPr>
              <a:spcAft>
                <a:spcPts val="1200"/>
              </a:spcAft>
              <a:buClr>
                <a:srgbClr val="F7F6F5"/>
              </a:buClr>
            </a:pP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Lorem ipsum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dolor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sit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amet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,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consectetur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adipiscing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elit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,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sed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do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eiusmod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tempor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incididunt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ut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labore et dolore magna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aliqua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. Ut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enim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ad minim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veniam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,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quis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nostrud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exercitation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ullamco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laboris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nisi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ut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aliquip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ex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ea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commodo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consequat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. Duis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aute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irure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dolor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in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reprehenderit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in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voluptate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velit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esse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cillum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dolore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eu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fugiat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nulla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pariatur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.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Excepteur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sint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occaecat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cupidatat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non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proident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, sunt in culpa qui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officia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deserunt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mollit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anim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id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est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laborum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.</a:t>
            </a:r>
            <a:endParaRPr lang="en-US" sz="1500" dirty="0">
              <a:solidFill>
                <a:srgbClr val="3A3938"/>
              </a:solidFill>
              <a:latin typeface="+mj-lt"/>
              <a:cs typeface="Futura Medium" panose="020B0602020204020303" pitchFamily="34" charset="-79"/>
            </a:endParaRPr>
          </a:p>
        </p:txBody>
      </p:sp>
      <p:pic>
        <p:nvPicPr>
          <p:cNvPr id="9" name="Picture 8" descr="A picture containing text, sign, outdoor&#10;&#10;Description automatically generated">
            <a:extLst>
              <a:ext uri="{FF2B5EF4-FFF2-40B4-BE49-F238E27FC236}">
                <a16:creationId xmlns:a16="http://schemas.microsoft.com/office/drawing/2014/main" id="{1C76118A-CA79-B2AB-79C3-E129FF76207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176" y="5825353"/>
            <a:ext cx="1449917" cy="79745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CD2F89E-95DC-C72C-791C-AE3E631613CD}"/>
              </a:ext>
            </a:extLst>
          </p:cNvPr>
          <p:cNvSpPr txBox="1"/>
          <p:nvPr/>
        </p:nvSpPr>
        <p:spPr>
          <a:xfrm>
            <a:off x="4780317" y="6096361"/>
            <a:ext cx="60981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400" b="1" dirty="0">
                <a:solidFill>
                  <a:srgbClr val="71B744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minerals-</a:t>
            </a:r>
            <a:r>
              <a:rPr lang="en-US" sz="1400" b="1" dirty="0" err="1">
                <a:solidFill>
                  <a:srgbClr val="71B744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matter.co.uk</a:t>
            </a:r>
            <a:endParaRPr lang="en-US" sz="1400" b="1" dirty="0">
              <a:solidFill>
                <a:srgbClr val="71B744"/>
              </a:solidFill>
              <a:latin typeface="FUTURA MEDIUM" panose="020B0602020204020303" pitchFamily="34" charset="-79"/>
              <a:cs typeface="FUTURA MEDIUM" panose="020B06020202040203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722522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0A939A-8EB5-71BC-C890-17157DDBD7EF}"/>
              </a:ext>
            </a:extLst>
          </p:cNvPr>
          <p:cNvSpPr txBox="1"/>
          <p:nvPr/>
        </p:nvSpPr>
        <p:spPr>
          <a:xfrm>
            <a:off x="6338049" y="946111"/>
            <a:ext cx="892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362665"/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Heading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39C0BE-F711-1DA9-CC31-B8A50C8FD7B7}"/>
              </a:ext>
            </a:extLst>
          </p:cNvPr>
          <p:cNvSpPr txBox="1"/>
          <p:nvPr/>
        </p:nvSpPr>
        <p:spPr>
          <a:xfrm>
            <a:off x="6338049" y="1993260"/>
            <a:ext cx="4715433" cy="2462213"/>
          </a:xfrm>
          <a:prstGeom prst="rect">
            <a:avLst/>
          </a:prstGeom>
          <a:noFill/>
        </p:spPr>
        <p:txBody>
          <a:bodyPr wrap="square" numCol="1" spcCol="216000" rtlCol="0">
            <a:spAutoFit/>
          </a:bodyPr>
          <a:lstStyle/>
          <a:p>
            <a:pPr>
              <a:spcAft>
                <a:spcPts val="1200"/>
              </a:spcAft>
              <a:buClr>
                <a:srgbClr val="F7F6F5"/>
              </a:buClr>
            </a:pP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Lorem ipsum </a:t>
            </a:r>
            <a:r>
              <a:rPr lang="en-GB" b="1" i="0" dirty="0" err="1">
                <a:solidFill>
                  <a:srgbClr val="362665"/>
                </a:solidFill>
                <a:effectLst/>
                <a:latin typeface="+mj-lt"/>
              </a:rPr>
              <a:t>dolor</a:t>
            </a: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 sit </a:t>
            </a:r>
            <a:r>
              <a:rPr lang="en-GB" b="1" i="0" dirty="0" err="1">
                <a:solidFill>
                  <a:srgbClr val="362665"/>
                </a:solidFill>
                <a:effectLst/>
                <a:latin typeface="+mj-lt"/>
              </a:rPr>
              <a:t>amet</a:t>
            </a: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, </a:t>
            </a:r>
            <a:r>
              <a:rPr lang="en-GB" b="1" i="0" dirty="0" err="1">
                <a:solidFill>
                  <a:srgbClr val="362665"/>
                </a:solidFill>
                <a:effectLst/>
                <a:latin typeface="+mj-lt"/>
              </a:rPr>
              <a:t>consectetur</a:t>
            </a: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 </a:t>
            </a:r>
            <a:r>
              <a:rPr lang="en-GB" b="1" i="0" dirty="0" err="1">
                <a:solidFill>
                  <a:srgbClr val="362665"/>
                </a:solidFill>
                <a:effectLst/>
                <a:latin typeface="+mj-lt"/>
              </a:rPr>
              <a:t>adipiscing</a:t>
            </a: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 </a:t>
            </a:r>
            <a:r>
              <a:rPr lang="en-GB" b="1" i="0" dirty="0" err="1">
                <a:solidFill>
                  <a:srgbClr val="362665"/>
                </a:solidFill>
                <a:effectLst/>
                <a:latin typeface="+mj-lt"/>
              </a:rPr>
              <a:t>elit</a:t>
            </a: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, </a:t>
            </a:r>
            <a:r>
              <a:rPr lang="en-GB" b="1" i="0" dirty="0" err="1">
                <a:solidFill>
                  <a:srgbClr val="362665"/>
                </a:solidFill>
                <a:effectLst/>
                <a:latin typeface="+mj-lt"/>
              </a:rPr>
              <a:t>sed</a:t>
            </a: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 do </a:t>
            </a:r>
            <a:r>
              <a:rPr lang="en-GB" b="1" i="0" dirty="0" err="1">
                <a:solidFill>
                  <a:srgbClr val="362665"/>
                </a:solidFill>
                <a:effectLst/>
                <a:latin typeface="+mj-lt"/>
              </a:rPr>
              <a:t>eiusmod</a:t>
            </a: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 </a:t>
            </a:r>
            <a:r>
              <a:rPr lang="en-GB" b="1" i="0" dirty="0" err="1">
                <a:solidFill>
                  <a:srgbClr val="362665"/>
                </a:solidFill>
                <a:effectLst/>
                <a:latin typeface="+mj-lt"/>
              </a:rPr>
              <a:t>tempor</a:t>
            </a: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 </a:t>
            </a:r>
            <a:r>
              <a:rPr lang="en-GB" b="1" i="0" dirty="0" err="1">
                <a:solidFill>
                  <a:srgbClr val="362665"/>
                </a:solidFill>
                <a:effectLst/>
                <a:latin typeface="+mj-lt"/>
              </a:rPr>
              <a:t>incididunt</a:t>
            </a: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 </a:t>
            </a:r>
            <a:r>
              <a:rPr lang="en-GB" b="1" i="0" dirty="0" err="1">
                <a:solidFill>
                  <a:srgbClr val="362665"/>
                </a:solidFill>
                <a:effectLst/>
                <a:latin typeface="+mj-lt"/>
              </a:rPr>
              <a:t>ut</a:t>
            </a: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 labore et dolore magna </a:t>
            </a:r>
            <a:r>
              <a:rPr lang="en-GB" b="1" i="0" dirty="0" err="1">
                <a:solidFill>
                  <a:srgbClr val="362665"/>
                </a:solidFill>
                <a:effectLst/>
                <a:latin typeface="+mj-lt"/>
              </a:rPr>
              <a:t>aliqua</a:t>
            </a:r>
            <a:r>
              <a:rPr lang="en-GB" b="1" i="0" dirty="0">
                <a:solidFill>
                  <a:srgbClr val="362665"/>
                </a:solidFill>
                <a:effectLst/>
                <a:latin typeface="+mj-lt"/>
              </a:rPr>
              <a:t>.</a:t>
            </a:r>
          </a:p>
          <a:p>
            <a:pPr>
              <a:spcAft>
                <a:spcPts val="1200"/>
              </a:spcAft>
              <a:buClr>
                <a:srgbClr val="F7F6F5"/>
              </a:buClr>
            </a:pP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Ut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enim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ad minim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veniam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,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quis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nostrud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exercitation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ullamco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laboris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nisi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ut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aliquip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ex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ea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commodo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consequat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. Duis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aute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irure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dolor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in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reprehenderit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in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voluptate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velit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esse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cillum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dolore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eu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fugiat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nulla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pariatur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.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Excepteur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sint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occaecat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cupidatat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non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proident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, sunt in culpa qui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officia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deserunt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mollit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anim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id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est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sz="1500" b="0" i="0" dirty="0" err="1">
                <a:solidFill>
                  <a:srgbClr val="000000"/>
                </a:solidFill>
                <a:effectLst/>
                <a:latin typeface="+mj-lt"/>
              </a:rPr>
              <a:t>laborum</a:t>
            </a:r>
            <a:r>
              <a:rPr lang="en-GB" sz="1500" b="0" i="0" dirty="0">
                <a:solidFill>
                  <a:srgbClr val="000000"/>
                </a:solidFill>
                <a:effectLst/>
                <a:latin typeface="+mj-lt"/>
              </a:rPr>
              <a:t>.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4774D3F4-C787-3B8B-B372-14D5795A9D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5152" t="82170"/>
          <a:stretch/>
        </p:blipFill>
        <p:spPr>
          <a:xfrm>
            <a:off x="0" y="5634326"/>
            <a:ext cx="11706054" cy="1223673"/>
          </a:xfrm>
          <a:prstGeom prst="rect">
            <a:avLst/>
          </a:prstGeom>
        </p:spPr>
      </p:pic>
      <p:pic>
        <p:nvPicPr>
          <p:cNvPr id="5" name="Picture 4" descr="A picture containing text, sign, outdoor&#10;&#10;Description automatically generated">
            <a:extLst>
              <a:ext uri="{FF2B5EF4-FFF2-40B4-BE49-F238E27FC236}">
                <a16:creationId xmlns:a16="http://schemas.microsoft.com/office/drawing/2014/main" id="{AB227033-0C1D-C9C5-CBB3-D6216DAD4ED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176" y="5825353"/>
            <a:ext cx="1449917" cy="7974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B697101-D5B1-7847-26AB-C514E848F8D9}"/>
              </a:ext>
            </a:extLst>
          </p:cNvPr>
          <p:cNvSpPr txBox="1"/>
          <p:nvPr/>
        </p:nvSpPr>
        <p:spPr>
          <a:xfrm>
            <a:off x="4780317" y="6096361"/>
            <a:ext cx="60981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400" b="1" dirty="0">
                <a:solidFill>
                  <a:srgbClr val="71B744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minerals-</a:t>
            </a:r>
            <a:r>
              <a:rPr lang="en-US" sz="1400" b="1" dirty="0" err="1">
                <a:solidFill>
                  <a:srgbClr val="71B744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matter.co.uk</a:t>
            </a:r>
            <a:endParaRPr lang="en-US" sz="1400" b="1" dirty="0">
              <a:solidFill>
                <a:srgbClr val="71B744"/>
              </a:solidFill>
              <a:latin typeface="FUTURA MEDIUM" panose="020B0602020204020303" pitchFamily="34" charset="-79"/>
              <a:cs typeface="FUTURA MEDIUM" panose="020B0602020204020303" pitchFamily="34" charset="-79"/>
            </a:endParaRPr>
          </a:p>
        </p:txBody>
      </p:sp>
      <p:pic>
        <p:nvPicPr>
          <p:cNvPr id="8" name="Picture 7" descr="A person holding a turtle&#10;&#10;Description automatically generated with low confidence">
            <a:extLst>
              <a:ext uri="{FF2B5EF4-FFF2-40B4-BE49-F238E27FC236}">
                <a16:creationId xmlns:a16="http://schemas.microsoft.com/office/drawing/2014/main" id="{0E70836B-0B6E-85CD-03A4-33C9A8E93E9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134" y="475136"/>
            <a:ext cx="5378819" cy="4705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081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in blue scrubs&#10;&#10;Description automatically generated with low confidence">
            <a:extLst>
              <a:ext uri="{FF2B5EF4-FFF2-40B4-BE49-F238E27FC236}">
                <a16:creationId xmlns:a16="http://schemas.microsoft.com/office/drawing/2014/main" id="{2A7D1399-BFDF-CFE1-37E2-AB0863FBB01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0B9F1717-D3B3-B208-DFA3-81CE87D83B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76881" r="-1"/>
          <a:stretch/>
        </p:blipFill>
        <p:spPr>
          <a:xfrm>
            <a:off x="0" y="0"/>
            <a:ext cx="3187464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07445540-EC76-BCD4-FA3C-460A225DD02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5947" y="5692169"/>
            <a:ext cx="1612728" cy="1064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9478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287</Words>
  <Application>Microsoft Macintosh PowerPoint</Application>
  <PresentationFormat>Widescreen</PresentationFormat>
  <Paragraphs>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Futura</vt:lpstr>
      <vt:lpstr>Futura Medium</vt:lpstr>
      <vt:lpstr>Futura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 Foskett</dc:creator>
  <cp:lastModifiedBy>Joe Foskett</cp:lastModifiedBy>
  <cp:revision>4</cp:revision>
  <dcterms:created xsi:type="dcterms:W3CDTF">2022-10-31T17:00:05Z</dcterms:created>
  <dcterms:modified xsi:type="dcterms:W3CDTF">2022-11-10T12:23:18Z</dcterms:modified>
</cp:coreProperties>
</file>